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1" r:id="rId5"/>
    <p:sldId id="260" r:id="rId6"/>
    <p:sldId id="259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E26C5F3-6B58-4247-B33C-8AD45ED619C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134D949-D532-4930-9585-5A75C45B3D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Progressive Safety Discipline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nd Enforcement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7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5(a)(1) of the OSH Act requires the employer to furnish each employee with employment and a place of employment which are free from recognized hazards that are causing or likely to cause death or serious physical harm.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1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accomplish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Policies and Procedures</a:t>
            </a:r>
          </a:p>
          <a:p>
            <a:r>
              <a:rPr lang="en-US" dirty="0" smtClean="0"/>
              <a:t>Effective Training</a:t>
            </a:r>
          </a:p>
          <a:p>
            <a:r>
              <a:rPr lang="en-US" dirty="0" smtClean="0"/>
              <a:t>A Progressive Disciplinary Program</a:t>
            </a:r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41910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47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Elements of a Progressive Disciplinary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which communicates company expectations and outlines consequences for non-compliance.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1. Verbal Warning – should be noted in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personnel file.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2. Written Warning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3. Days off work without compensation.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4. 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Levels 1, 2 and 3 should be accompanied with follow-up training for the employee.</a:t>
            </a:r>
          </a:p>
          <a:p>
            <a:r>
              <a:rPr lang="en-US" dirty="0" smtClean="0"/>
              <a:t>May contain a clause that provides for immediate termination for severe violations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Guidelines for length of time violations remain on record.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00741"/>
            <a:ext cx="2286000" cy="1516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4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Pitfalls to 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Inconsistency in application</a:t>
            </a:r>
          </a:p>
          <a:p>
            <a:r>
              <a:rPr lang="en-US" dirty="0" smtClean="0"/>
              <a:t>Disciplining for items employees have not yet been trained on</a:t>
            </a:r>
          </a:p>
          <a:p>
            <a:r>
              <a:rPr lang="en-US" dirty="0" smtClean="0"/>
              <a:t>Consistency throughout the </a:t>
            </a:r>
            <a:r>
              <a:rPr lang="en-US" dirty="0" smtClean="0"/>
              <a:t>management</a:t>
            </a:r>
            <a:endParaRPr lang="en-US" dirty="0" smtClean="0"/>
          </a:p>
          <a:p>
            <a:r>
              <a:rPr lang="en-US" dirty="0" smtClean="0"/>
              <a:t>Employee camaraderie</a:t>
            </a:r>
          </a:p>
          <a:p>
            <a:r>
              <a:rPr lang="en-US" dirty="0" smtClean="0"/>
              <a:t>Fear of retaliation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Reinforce company policy</a:t>
            </a:r>
          </a:p>
          <a:p>
            <a:r>
              <a:rPr lang="en-US" dirty="0" smtClean="0"/>
              <a:t>Clearly communicate company expectations</a:t>
            </a:r>
          </a:p>
          <a:p>
            <a:r>
              <a:rPr lang="en-US" dirty="0" smtClean="0"/>
              <a:t>Identify possible policy or training deficiencies</a:t>
            </a:r>
          </a:p>
          <a:p>
            <a:r>
              <a:rPr lang="en-US" dirty="0" smtClean="0"/>
              <a:t>Provide the company with affirmative defense in case of possible OSHA involvement.</a:t>
            </a:r>
          </a:p>
        </p:txBody>
      </p:sp>
    </p:spTree>
    <p:extLst>
      <p:ext uri="{BB962C8B-B14F-4D97-AF65-F5344CB8AC3E}">
        <p14:creationId xmlns:p14="http://schemas.microsoft.com/office/powerpoint/2010/main" val="117915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Safety Resources Company of Ohio</a:t>
            </a:r>
          </a:p>
          <a:p>
            <a:pPr marL="109728" indent="0" algn="ctr">
              <a:buNone/>
            </a:pPr>
            <a:r>
              <a:rPr lang="en-US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4650 Southway Street SW</a:t>
            </a:r>
          </a:p>
          <a:p>
            <a:pPr marL="109728" indent="0" algn="ctr">
              <a:buNone/>
            </a:pPr>
            <a:r>
              <a:rPr lang="en-US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Canton, OH  44706</a:t>
            </a:r>
          </a:p>
          <a:p>
            <a:pPr algn="ctr"/>
            <a:endParaRPr lang="en-US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en-US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330.477.1100</a:t>
            </a:r>
          </a:p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953000"/>
            <a:ext cx="1393239" cy="1452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6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</TotalTime>
  <Words>202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Progressive Safety Discipline</vt:lpstr>
      <vt:lpstr>OSHA Regulation</vt:lpstr>
      <vt:lpstr>How can you accomplish this?</vt:lpstr>
      <vt:lpstr>Elements of a Progressive Disciplinary Program</vt:lpstr>
      <vt:lpstr>Consequences continued…</vt:lpstr>
      <vt:lpstr>Possible Pitfalls to Avoid</vt:lpstr>
      <vt:lpstr>What are the benefits?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Safety Discipline</dc:title>
  <dc:creator>Megan Gettan</dc:creator>
  <cp:lastModifiedBy>Megan Gettan</cp:lastModifiedBy>
  <cp:revision>11</cp:revision>
  <dcterms:created xsi:type="dcterms:W3CDTF">2013-07-22T17:18:34Z</dcterms:created>
  <dcterms:modified xsi:type="dcterms:W3CDTF">2013-07-24T18:16:00Z</dcterms:modified>
</cp:coreProperties>
</file>